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12"/>
  </p:notesMasterIdLst>
  <p:handoutMasterIdLst>
    <p:handoutMasterId r:id="rId13"/>
  </p:handoutMasterIdLst>
  <p:sldIdLst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80" autoAdjust="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24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58A34-83F4-4B2E-BC5A-DE51EE8822F9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E58C-C1A6-4C4C-90C2-B7F5B0504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605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E1917-0BAF-4687-978A-82FFF05559C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E1E9A-E921-4174-A0FC-51868D7AC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0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88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3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8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6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58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1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5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029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825625"/>
            <a:ext cx="9791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4EAB7D7-3608-4730-B2E2-670834DF882C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AMERICA MOVES TOWARD WAR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16.4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0162" y="4095750"/>
            <a:ext cx="19716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United States Musters Its Forces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Moving Cautiously Away From Neutrality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Cash-and-carry policy: Warring nations could purchase U.S. Arms under the conditions that they could pay in cash and transport the goods in their own ships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Neutrality Act of 1939: legitimized and put into effect the cash-and-carry policy 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Tripartite Pact signed on September 27, 1940, acting as a mutual defense treaty between Germany, Italy, and Japan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2581" y="5111601"/>
            <a:ext cx="2979420" cy="174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United States Musters Its Forces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Building U.S Defenses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Selective Training and Service Act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Roosevelt Runs For A Third Term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Roosevelt reelected with nearly 55% of votes cast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0" y="3348878"/>
            <a:ext cx="2476500" cy="350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80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Great Arsenal of Democracy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Lend-Lease Plan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Permitted the lend or lease of arms to “any country whose defense was Vital to the United States”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Supporting Stalin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Lend-Lease plan extends to the Soviet Union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German Wolf Packs 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U-boats attack supply ships to prevent the delivery of lend-lease shipments 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  <a:p>
            <a:pPr lvl="1">
              <a:buFont typeface="Wingdings" panose="05000000000000000000" pitchFamily="2" charset="2"/>
              <a:buChar char="v"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v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6040" y="4892040"/>
            <a:ext cx="1965960" cy="196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78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FDR Plans for War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Atlantic Charter: Joint declaration released by FDR an Winston Churchill on August 14, 1941 which would specify the Allies’ goals for the post-war world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Shoot On Sight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Roosevelt orders Navy to shoot German submarines on sight 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336" y="4046220"/>
            <a:ext cx="3544663" cy="281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86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Japan Attacks the United States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Japan’s Ambitions in the Pacific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July 1937, Japan launches invasion into China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July 1941, Japan takes over French military bases in Indochina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U.S. responds by cutting of trade with Japan, which included an oil embargo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Peace Talks Are Questioned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Late in November,1941, Roosevelt sends out a “War Warning” to military commanders in Hawaii, Guam, and the Philippines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December 6, 1941, Roosevelt receives a decoded message instructing Japan’s Peace Envoy to reject all American peace proposals 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1280" y="0"/>
            <a:ext cx="1950720" cy="185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49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Japan Attacks the United States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Attack On Pearl Harbor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December 7, 1941, bombing of Pearl Harbor by Japanese aircraft 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Reaction To Pearl Harbor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U.S. declares war on Japan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121" y="3817620"/>
            <a:ext cx="3830879" cy="304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2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loud skipper design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loud skipper design slides.potx" id="{E8493412-85DD-4641-9E8A-937B29FD6AA2}" vid="{77E91E09-5010-404D-ADF4-B79FA46D72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6253D857-4181-4777-8893-6E45A690F9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24FD56-CE1B-42FC-9E83-BFBF16072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DD01B8-816B-49B7-8C81-03AB51D87C54}">
  <ds:schemaRefs>
    <ds:schemaRef ds:uri="http://schemas.microsoft.com/office/2006/metadata/properties"/>
    <ds:schemaRef ds:uri="a4f35948-e619-41b3-aa29-22878b09cfd2"/>
    <ds:schemaRef ds:uri="http://purl.org/dc/dcmitype/"/>
    <ds:schemaRef ds:uri="http://purl.org/dc/terms/"/>
    <ds:schemaRef ds:uri="http://schemas.microsoft.com/office/2006/documentManagement/types"/>
    <ds:schemaRef ds:uri="http://www.w3.org/XML/1998/namespace"/>
    <ds:schemaRef ds:uri="40262f94-9f35-4ac3-9a90-690165a166b7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Cloud skipper design slides</Template>
  <TotalTime>179</TotalTime>
  <Words>338</Words>
  <Application>Microsoft Office PowerPoint</Application>
  <PresentationFormat>Widescreen</PresentationFormat>
  <Paragraphs>42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Cambria</vt:lpstr>
      <vt:lpstr>Wingdings</vt:lpstr>
      <vt:lpstr>Cloud skipper design template</vt:lpstr>
      <vt:lpstr>AMERICA MOVES TOWARD WAR</vt:lpstr>
      <vt:lpstr>The United States Musters Its Forces</vt:lpstr>
      <vt:lpstr>The United States Musters Its Forces (Cont.)</vt:lpstr>
      <vt:lpstr>The Great Arsenal of Democracy</vt:lpstr>
      <vt:lpstr>FDR Plans for War </vt:lpstr>
      <vt:lpstr>Japan Attacks the United States </vt:lpstr>
      <vt:lpstr>Japan Attacks the United States (Cont.)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Ola Hadi</dc:creator>
  <cp:lastModifiedBy>Ola Hadi</cp:lastModifiedBy>
  <cp:revision>13</cp:revision>
  <dcterms:created xsi:type="dcterms:W3CDTF">2017-03-09T19:18:58Z</dcterms:created>
  <dcterms:modified xsi:type="dcterms:W3CDTF">2017-03-09T22:18:07Z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74062900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